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</p:sldIdLst>
  <p:sldSz cy="5143500" cx="9144000"/>
  <p:notesSz cx="6858000" cy="9144000"/>
  <p:embeddedFontLst>
    <p:embeddedFont>
      <p:font typeface="Raleway"/>
      <p:regular r:id="rId6"/>
      <p:bold r:id="rId7"/>
      <p:italic r:id="rId8"/>
      <p:boldItalic r:id="rId9"/>
    </p:embeddedFont>
    <p:embeddedFont>
      <p:font typeface="Nunito"/>
      <p:regular r:id="rId10"/>
      <p:bold r:id="rId11"/>
      <p:italic r:id="rId12"/>
      <p:boldItalic r:id="rId13"/>
    </p:embeddedFont>
    <p:embeddedFont>
      <p:font typeface="DM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bold.fntdata"/><Relationship Id="rId10" Type="http://schemas.openxmlformats.org/officeDocument/2006/relationships/font" Target="fonts/Nunito-regular.fntdata"/><Relationship Id="rId13" Type="http://schemas.openxmlformats.org/officeDocument/2006/relationships/font" Target="fonts/Nunito-boldItalic.fntdata"/><Relationship Id="rId12" Type="http://schemas.openxmlformats.org/officeDocument/2006/relationships/font" Target="fonts/Nuni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aleway-boldItalic.fntdata"/><Relationship Id="rId15" Type="http://schemas.openxmlformats.org/officeDocument/2006/relationships/font" Target="fonts/DMSans-bold.fntdata"/><Relationship Id="rId14" Type="http://schemas.openxmlformats.org/officeDocument/2006/relationships/font" Target="fonts/DMSans-regular.fntdata"/><Relationship Id="rId17" Type="http://schemas.openxmlformats.org/officeDocument/2006/relationships/font" Target="fonts/DMSans-boldItalic.fntdata"/><Relationship Id="rId16" Type="http://schemas.openxmlformats.org/officeDocument/2006/relationships/font" Target="fonts/DMSans-italic.fntdata"/><Relationship Id="rId5" Type="http://schemas.openxmlformats.org/officeDocument/2006/relationships/slide" Target="slides/slide1.xml"/><Relationship Id="rId6" Type="http://schemas.openxmlformats.org/officeDocument/2006/relationships/font" Target="fonts/Raleway-regular.fntdata"/><Relationship Id="rId7" Type="http://schemas.openxmlformats.org/officeDocument/2006/relationships/font" Target="fonts/Raleway-bold.fntdata"/><Relationship Id="rId8" Type="http://schemas.openxmlformats.org/officeDocument/2006/relationships/font" Target="fonts/Ralew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ff18b49f31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ff18b49f31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name and value proposition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5100" y="1091775"/>
            <a:ext cx="5712300" cy="15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1" sz="35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715100" y="2717750"/>
            <a:ext cx="2025000" cy="6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3267016" y="319425"/>
            <a:ext cx="4391380" cy="4643267"/>
            <a:chOff x="3267016" y="319425"/>
            <a:chExt cx="4391380" cy="4643267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7327644" y="463194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67016" y="3194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715100" y="2076152"/>
            <a:ext cx="4360200" cy="8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6" name="Google Shape;16;p3"/>
          <p:cNvSpPr txBox="1"/>
          <p:nvPr>
            <p:ph hasCustomPrompt="1" idx="2" type="title"/>
          </p:nvPr>
        </p:nvSpPr>
        <p:spPr>
          <a:xfrm>
            <a:off x="715100" y="1019320"/>
            <a:ext cx="1089900" cy="1027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7" name="Google Shape;17;p3"/>
          <p:cNvGrpSpPr/>
          <p:nvPr/>
        </p:nvGrpSpPr>
        <p:grpSpPr>
          <a:xfrm>
            <a:off x="3267016" y="136988"/>
            <a:ext cx="5161878" cy="690428"/>
            <a:chOff x="3267016" y="136988"/>
            <a:chExt cx="5161878" cy="690428"/>
          </a:xfrm>
        </p:grpSpPr>
        <p:sp>
          <p:nvSpPr>
            <p:cNvPr id="18" name="Google Shape;18;p3"/>
            <p:cNvSpPr/>
            <p:nvPr/>
          </p:nvSpPr>
          <p:spPr>
            <a:xfrm flipH="1" rot="10800000">
              <a:off x="7328441" y="33655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 flipH="1" rot="10800000">
              <a:off x="8074706" y="136988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267016" y="3194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 flipH="1" rot="10800000">
            <a:off x="-2731210" y="3860176"/>
            <a:ext cx="4600433" cy="2851953"/>
          </a:xfrm>
          <a:custGeom>
            <a:rect b="b" l="l" r="r" t="t"/>
            <a:pathLst>
              <a:path extrusionOk="0" h="79425" w="128119">
                <a:moveTo>
                  <a:pt x="12585" y="23041"/>
                </a:moveTo>
                <a:cubicBezTo>
                  <a:pt x="12159" y="26232"/>
                  <a:pt x="11430" y="29637"/>
                  <a:pt x="10396" y="30640"/>
                </a:cubicBezTo>
                <a:cubicBezTo>
                  <a:pt x="7782" y="33132"/>
                  <a:pt x="4408" y="35077"/>
                  <a:pt x="2858" y="38360"/>
                </a:cubicBezTo>
                <a:cubicBezTo>
                  <a:pt x="1" y="44287"/>
                  <a:pt x="4986" y="51461"/>
                  <a:pt x="11156" y="53740"/>
                </a:cubicBezTo>
                <a:cubicBezTo>
                  <a:pt x="17326" y="56020"/>
                  <a:pt x="24135" y="54926"/>
                  <a:pt x="30701" y="54500"/>
                </a:cubicBezTo>
                <a:cubicBezTo>
                  <a:pt x="37236" y="54075"/>
                  <a:pt x="44500" y="54561"/>
                  <a:pt x="49242" y="59090"/>
                </a:cubicBezTo>
                <a:cubicBezTo>
                  <a:pt x="53315" y="63011"/>
                  <a:pt x="54652" y="69120"/>
                  <a:pt x="58817" y="72950"/>
                </a:cubicBezTo>
                <a:cubicBezTo>
                  <a:pt x="65716" y="79425"/>
                  <a:pt x="75747" y="75473"/>
                  <a:pt x="82221" y="70427"/>
                </a:cubicBezTo>
                <a:cubicBezTo>
                  <a:pt x="88908" y="65139"/>
                  <a:pt x="94653" y="58026"/>
                  <a:pt x="102769" y="55564"/>
                </a:cubicBezTo>
                <a:cubicBezTo>
                  <a:pt x="107419" y="54166"/>
                  <a:pt x="112343" y="54409"/>
                  <a:pt x="117055" y="53345"/>
                </a:cubicBezTo>
                <a:cubicBezTo>
                  <a:pt x="121766" y="52281"/>
                  <a:pt x="126629" y="49181"/>
                  <a:pt x="127268" y="44439"/>
                </a:cubicBezTo>
                <a:cubicBezTo>
                  <a:pt x="128119" y="38664"/>
                  <a:pt x="122556" y="34014"/>
                  <a:pt x="117237" y="31612"/>
                </a:cubicBezTo>
                <a:cubicBezTo>
                  <a:pt x="103802" y="25594"/>
                  <a:pt x="87267" y="25229"/>
                  <a:pt x="76811" y="14804"/>
                </a:cubicBezTo>
                <a:cubicBezTo>
                  <a:pt x="74166" y="12129"/>
                  <a:pt x="72069" y="8968"/>
                  <a:pt x="69212" y="6536"/>
                </a:cubicBezTo>
                <a:cubicBezTo>
                  <a:pt x="61522" y="1"/>
                  <a:pt x="49911" y="457"/>
                  <a:pt x="40397" y="3892"/>
                </a:cubicBezTo>
                <a:cubicBezTo>
                  <a:pt x="30853" y="7296"/>
                  <a:pt x="22403" y="13223"/>
                  <a:pt x="12980" y="16901"/>
                </a:cubicBezTo>
                <a:cubicBezTo>
                  <a:pt x="13101" y="16870"/>
                  <a:pt x="12980" y="19849"/>
                  <a:pt x="12585" y="230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" name="Google Shape;23;p4"/>
          <p:cNvGrpSpPr/>
          <p:nvPr/>
        </p:nvGrpSpPr>
        <p:grpSpPr>
          <a:xfrm>
            <a:off x="8373694" y="3731516"/>
            <a:ext cx="524234" cy="1184303"/>
            <a:chOff x="8373694" y="3731516"/>
            <a:chExt cx="524234" cy="1184303"/>
          </a:xfrm>
        </p:grpSpPr>
        <p:sp>
          <p:nvSpPr>
            <p:cNvPr id="24" name="Google Shape;24;p4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720000" y="1152475"/>
            <a:ext cx="7704000" cy="3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5"/>
          <p:cNvGrpSpPr/>
          <p:nvPr/>
        </p:nvGrpSpPr>
        <p:grpSpPr>
          <a:xfrm>
            <a:off x="5108316" y="76300"/>
            <a:ext cx="3943262" cy="2668289"/>
            <a:chOff x="5108316" y="76300"/>
            <a:chExt cx="3943262" cy="2668289"/>
          </a:xfrm>
        </p:grpSpPr>
        <p:sp>
          <p:nvSpPr>
            <p:cNvPr id="30" name="Google Shape;30;p5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5"/>
            <p:cNvSpPr/>
            <p:nvPr/>
          </p:nvSpPr>
          <p:spPr>
            <a:xfrm flipH="1">
              <a:off x="8577654" y="2253728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5"/>
          <p:cNvSpPr txBox="1"/>
          <p:nvPr>
            <p:ph idx="1" type="subTitle"/>
          </p:nvPr>
        </p:nvSpPr>
        <p:spPr>
          <a:xfrm>
            <a:off x="721800" y="2502900"/>
            <a:ext cx="25938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subTitle"/>
          </p:nvPr>
        </p:nvSpPr>
        <p:spPr>
          <a:xfrm>
            <a:off x="4376699" y="2502900"/>
            <a:ext cx="25938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3" type="subTitle"/>
          </p:nvPr>
        </p:nvSpPr>
        <p:spPr>
          <a:xfrm>
            <a:off x="721800" y="3220175"/>
            <a:ext cx="25938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4" type="subTitle"/>
          </p:nvPr>
        </p:nvSpPr>
        <p:spPr>
          <a:xfrm>
            <a:off x="4376702" y="3220175"/>
            <a:ext cx="25938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720000" y="445025"/>
            <a:ext cx="385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720000" y="1547575"/>
            <a:ext cx="3852000" cy="2448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■"/>
              <a:defRPr/>
            </a:lvl9pPr>
          </a:lstStyle>
          <a:p/>
        </p:txBody>
      </p:sp>
      <p:sp>
        <p:nvSpPr>
          <p:cNvPr id="42" name="Google Shape;42;p7"/>
          <p:cNvSpPr/>
          <p:nvPr>
            <p:ph idx="2" type="pic"/>
          </p:nvPr>
        </p:nvSpPr>
        <p:spPr>
          <a:xfrm>
            <a:off x="4944700" y="829500"/>
            <a:ext cx="3484200" cy="34845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43" name="Google Shape;43;p7"/>
          <p:cNvGrpSpPr/>
          <p:nvPr/>
        </p:nvGrpSpPr>
        <p:grpSpPr>
          <a:xfrm>
            <a:off x="5569572" y="-1589384"/>
            <a:ext cx="4498347" cy="2953144"/>
            <a:chOff x="5569572" y="-1589384"/>
            <a:chExt cx="4498347" cy="2953144"/>
          </a:xfrm>
        </p:grpSpPr>
        <p:sp>
          <p:nvSpPr>
            <p:cNvPr id="44" name="Google Shape;44;p7"/>
            <p:cNvSpPr/>
            <p:nvPr/>
          </p:nvSpPr>
          <p:spPr>
            <a:xfrm rot="10800000">
              <a:off x="5569572" y="53"/>
              <a:ext cx="3736353" cy="913572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7"/>
            <p:cNvSpPr/>
            <p:nvPr/>
          </p:nvSpPr>
          <p:spPr>
            <a:xfrm>
              <a:off x="6544549" y="-1179074"/>
              <a:ext cx="2751518" cy="2428681"/>
            </a:xfrm>
            <a:custGeom>
              <a:rect b="b" l="l" r="r" t="t"/>
              <a:pathLst>
                <a:path extrusionOk="0" h="83467" w="94562">
                  <a:moveTo>
                    <a:pt x="93650" y="0"/>
                  </a:moveTo>
                  <a:lnTo>
                    <a:pt x="457" y="0"/>
                  </a:lnTo>
                  <a:cubicBezTo>
                    <a:pt x="1" y="3222"/>
                    <a:pt x="1034" y="6444"/>
                    <a:pt x="4287" y="8997"/>
                  </a:cubicBezTo>
                  <a:cubicBezTo>
                    <a:pt x="8086" y="12037"/>
                    <a:pt x="6202" y="16201"/>
                    <a:pt x="10761" y="18116"/>
                  </a:cubicBezTo>
                  <a:cubicBezTo>
                    <a:pt x="16445" y="20396"/>
                    <a:pt x="22524" y="20760"/>
                    <a:pt x="28603" y="22280"/>
                  </a:cubicBezTo>
                  <a:cubicBezTo>
                    <a:pt x="46476" y="27994"/>
                    <a:pt x="36202" y="48511"/>
                    <a:pt x="38117" y="62554"/>
                  </a:cubicBezTo>
                  <a:cubicBezTo>
                    <a:pt x="39637" y="72828"/>
                    <a:pt x="49515" y="83466"/>
                    <a:pt x="61279" y="81551"/>
                  </a:cubicBezTo>
                  <a:cubicBezTo>
                    <a:pt x="72890" y="79363"/>
                    <a:pt x="75717" y="72706"/>
                    <a:pt x="94562" y="70731"/>
                  </a:cubicBezTo>
                  <a:lnTo>
                    <a:pt x="94562" y="912"/>
                  </a:lnTo>
                  <a:cubicBezTo>
                    <a:pt x="94562" y="365"/>
                    <a:pt x="94197" y="0"/>
                    <a:pt x="93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7"/>
            <p:cNvSpPr/>
            <p:nvPr/>
          </p:nvSpPr>
          <p:spPr>
            <a:xfrm rot="10800000">
              <a:off x="7556866" y="-1450701"/>
              <a:ext cx="2511054" cy="1895734"/>
            </a:xfrm>
            <a:custGeom>
              <a:rect b="b" l="l" r="r" t="t"/>
              <a:pathLst>
                <a:path extrusionOk="0" h="56750" w="75170">
                  <a:moveTo>
                    <a:pt x="27843" y="52433"/>
                  </a:moveTo>
                  <a:cubicBezTo>
                    <a:pt x="16049" y="44591"/>
                    <a:pt x="3678" y="35077"/>
                    <a:pt x="912" y="21247"/>
                  </a:cubicBezTo>
                  <a:cubicBezTo>
                    <a:pt x="0" y="16749"/>
                    <a:pt x="517" y="11429"/>
                    <a:pt x="4134" y="8663"/>
                  </a:cubicBezTo>
                  <a:cubicBezTo>
                    <a:pt x="10274" y="3861"/>
                    <a:pt x="19180" y="9940"/>
                    <a:pt x="26901" y="8724"/>
                  </a:cubicBezTo>
                  <a:cubicBezTo>
                    <a:pt x="33162" y="7751"/>
                    <a:pt x="37752" y="2037"/>
                    <a:pt x="43922" y="487"/>
                  </a:cubicBezTo>
                  <a:cubicBezTo>
                    <a:pt x="45290" y="153"/>
                    <a:pt x="46749" y="1"/>
                    <a:pt x="48086" y="487"/>
                  </a:cubicBezTo>
                  <a:cubicBezTo>
                    <a:pt x="51217" y="1612"/>
                    <a:pt x="52159" y="5563"/>
                    <a:pt x="52068" y="8907"/>
                  </a:cubicBezTo>
                  <a:cubicBezTo>
                    <a:pt x="52007" y="12220"/>
                    <a:pt x="51430" y="15806"/>
                    <a:pt x="53071" y="18694"/>
                  </a:cubicBezTo>
                  <a:cubicBezTo>
                    <a:pt x="55533" y="22949"/>
                    <a:pt x="61400" y="23314"/>
                    <a:pt x="65807" y="25472"/>
                  </a:cubicBezTo>
                  <a:cubicBezTo>
                    <a:pt x="71582" y="28299"/>
                    <a:pt x="75169" y="35959"/>
                    <a:pt x="71917" y="41521"/>
                  </a:cubicBezTo>
                  <a:cubicBezTo>
                    <a:pt x="69698" y="45290"/>
                    <a:pt x="65260" y="46992"/>
                    <a:pt x="61157" y="48421"/>
                  </a:cubicBezTo>
                  <a:cubicBezTo>
                    <a:pt x="54713" y="50700"/>
                    <a:pt x="48269" y="52980"/>
                    <a:pt x="41825" y="55260"/>
                  </a:cubicBezTo>
                  <a:cubicBezTo>
                    <a:pt x="39241" y="56172"/>
                    <a:pt x="35715" y="56749"/>
                    <a:pt x="34378" y="543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7"/>
            <p:cNvSpPr/>
            <p:nvPr/>
          </p:nvSpPr>
          <p:spPr>
            <a:xfrm rot="-2210302">
              <a:off x="7017974" y="-1175339"/>
              <a:ext cx="2088865" cy="2125055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" name="Google Shape;48;p7"/>
          <p:cNvGrpSpPr/>
          <p:nvPr/>
        </p:nvGrpSpPr>
        <p:grpSpPr>
          <a:xfrm>
            <a:off x="7642766" y="4263275"/>
            <a:ext cx="1100453" cy="690428"/>
            <a:chOff x="7642766" y="4263275"/>
            <a:chExt cx="1100453" cy="690428"/>
          </a:xfrm>
        </p:grpSpPr>
        <p:sp>
          <p:nvSpPr>
            <p:cNvPr id="49" name="Google Shape;49;p7"/>
            <p:cNvSpPr/>
            <p:nvPr/>
          </p:nvSpPr>
          <p:spPr>
            <a:xfrm flipH="1" rot="10800000">
              <a:off x="7642766" y="44628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7"/>
            <p:cNvSpPr/>
            <p:nvPr/>
          </p:nvSpPr>
          <p:spPr>
            <a:xfrm flipH="1" rot="10800000">
              <a:off x="8389031" y="4263275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715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53" name="Google Shape;53;p8"/>
          <p:cNvGrpSpPr/>
          <p:nvPr/>
        </p:nvGrpSpPr>
        <p:grpSpPr>
          <a:xfrm>
            <a:off x="5645792" y="-1354163"/>
            <a:ext cx="4807791" cy="7476670"/>
            <a:chOff x="5645792" y="-1354163"/>
            <a:chExt cx="4807791" cy="7476670"/>
          </a:xfrm>
        </p:grpSpPr>
        <p:grpSp>
          <p:nvGrpSpPr>
            <p:cNvPr id="54" name="Google Shape;54;p8"/>
            <p:cNvGrpSpPr/>
            <p:nvPr/>
          </p:nvGrpSpPr>
          <p:grpSpPr>
            <a:xfrm>
              <a:off x="5645792" y="-1354163"/>
              <a:ext cx="4807791" cy="2661214"/>
              <a:chOff x="5645792" y="-1354163"/>
              <a:chExt cx="4807791" cy="2661214"/>
            </a:xfrm>
          </p:grpSpPr>
          <p:sp>
            <p:nvSpPr>
              <p:cNvPr id="55" name="Google Shape;55;p8"/>
              <p:cNvSpPr/>
              <p:nvPr/>
            </p:nvSpPr>
            <p:spPr>
              <a:xfrm rot="10800000">
                <a:off x="5645792" y="12"/>
                <a:ext cx="4123462" cy="1307039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8"/>
              <p:cNvSpPr/>
              <p:nvPr/>
            </p:nvSpPr>
            <p:spPr>
              <a:xfrm flipH="1" rot="10800000">
                <a:off x="7258194" y="-1175796"/>
                <a:ext cx="3195389" cy="2328262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8"/>
              <p:cNvSpPr/>
              <p:nvPr/>
            </p:nvSpPr>
            <p:spPr>
              <a:xfrm rot="-2210138">
                <a:off x="7404673" y="-989597"/>
                <a:ext cx="1839285" cy="1871151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8"/>
            <p:cNvGrpSpPr/>
            <p:nvPr/>
          </p:nvGrpSpPr>
          <p:grpSpPr>
            <a:xfrm>
              <a:off x="6891283" y="3845842"/>
              <a:ext cx="2877961" cy="2276666"/>
              <a:chOff x="6891283" y="3845842"/>
              <a:chExt cx="2877961" cy="2276666"/>
            </a:xfrm>
          </p:grpSpPr>
          <p:sp>
            <p:nvSpPr>
              <p:cNvPr id="59" name="Google Shape;59;p8"/>
              <p:cNvSpPr/>
              <p:nvPr/>
            </p:nvSpPr>
            <p:spPr>
              <a:xfrm flipH="1">
                <a:off x="6891283" y="3845842"/>
                <a:ext cx="2262253" cy="1297651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8"/>
              <p:cNvSpPr/>
              <p:nvPr/>
            </p:nvSpPr>
            <p:spPr>
              <a:xfrm>
                <a:off x="7258191" y="4226774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1" name="Google Shape;61;p8"/>
          <p:cNvGrpSpPr/>
          <p:nvPr/>
        </p:nvGrpSpPr>
        <p:grpSpPr>
          <a:xfrm>
            <a:off x="5108316" y="76300"/>
            <a:ext cx="3943262" cy="2668289"/>
            <a:chOff x="5108316" y="76300"/>
            <a:chExt cx="3943262" cy="2668289"/>
          </a:xfrm>
        </p:grpSpPr>
        <p:sp>
          <p:nvSpPr>
            <p:cNvPr id="62" name="Google Shape;62;p8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8"/>
            <p:cNvSpPr/>
            <p:nvPr/>
          </p:nvSpPr>
          <p:spPr>
            <a:xfrm flipH="1">
              <a:off x="8577654" y="2253728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733636" y="1293100"/>
            <a:ext cx="46611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6" name="Google Shape;66;p9"/>
          <p:cNvSpPr txBox="1"/>
          <p:nvPr>
            <p:ph idx="1" type="subTitle"/>
          </p:nvPr>
        </p:nvSpPr>
        <p:spPr>
          <a:xfrm>
            <a:off x="733686" y="2168600"/>
            <a:ext cx="4661100" cy="16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67" name="Google Shape;67;p9"/>
          <p:cNvGrpSpPr/>
          <p:nvPr/>
        </p:nvGrpSpPr>
        <p:grpSpPr>
          <a:xfrm>
            <a:off x="-2731210" y="-1125596"/>
            <a:ext cx="13062605" cy="7837726"/>
            <a:chOff x="-2731210" y="-1125596"/>
            <a:chExt cx="13062605" cy="7837726"/>
          </a:xfrm>
        </p:grpSpPr>
        <p:sp>
          <p:nvSpPr>
            <p:cNvPr id="68" name="Google Shape;68;p9"/>
            <p:cNvSpPr/>
            <p:nvPr/>
          </p:nvSpPr>
          <p:spPr>
            <a:xfrm rot="10800000">
              <a:off x="6475357" y="-9486"/>
              <a:ext cx="3668769" cy="1162913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9"/>
            <p:cNvSpPr/>
            <p:nvPr/>
          </p:nvSpPr>
          <p:spPr>
            <a:xfrm rot="10800000">
              <a:off x="7136006" y="-1125596"/>
              <a:ext cx="3195389" cy="2328262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9"/>
            <p:cNvSpPr/>
            <p:nvPr/>
          </p:nvSpPr>
          <p:spPr>
            <a:xfrm rot="-2210320">
              <a:off x="8002354" y="-709004"/>
              <a:ext cx="1650738" cy="1679337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9"/>
            <p:cNvSpPr/>
            <p:nvPr/>
          </p:nvSpPr>
          <p:spPr>
            <a:xfrm flipH="1" rot="10800000">
              <a:off x="-2731210" y="3860176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" name="Google Shape;72;p9"/>
          <p:cNvGrpSpPr/>
          <p:nvPr/>
        </p:nvGrpSpPr>
        <p:grpSpPr>
          <a:xfrm>
            <a:off x="8373694" y="3731516"/>
            <a:ext cx="524234" cy="1184303"/>
            <a:chOff x="8373694" y="3731516"/>
            <a:chExt cx="524234" cy="1184303"/>
          </a:xfrm>
        </p:grpSpPr>
        <p:sp>
          <p:nvSpPr>
            <p:cNvPr id="73" name="Google Shape;73;p9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720000" y="3640350"/>
            <a:ext cx="3252900" cy="968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hasCustomPrompt="1" type="title"/>
          </p:nvPr>
        </p:nvSpPr>
        <p:spPr>
          <a:xfrm>
            <a:off x="715100" y="1299675"/>
            <a:ext cx="44292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0" name="Google Shape;80;p11"/>
          <p:cNvSpPr txBox="1"/>
          <p:nvPr>
            <p:ph idx="1" type="subTitle"/>
          </p:nvPr>
        </p:nvSpPr>
        <p:spPr>
          <a:xfrm>
            <a:off x="715100" y="2810763"/>
            <a:ext cx="4429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81" name="Google Shape;81;p11"/>
          <p:cNvGrpSpPr/>
          <p:nvPr/>
        </p:nvGrpSpPr>
        <p:grpSpPr>
          <a:xfrm>
            <a:off x="3343216" y="75857"/>
            <a:ext cx="4271386" cy="4765252"/>
            <a:chOff x="3343216" y="75857"/>
            <a:chExt cx="4271386" cy="4765252"/>
          </a:xfrm>
        </p:grpSpPr>
        <p:grpSp>
          <p:nvGrpSpPr>
            <p:cNvPr id="82" name="Google Shape;82;p11"/>
            <p:cNvGrpSpPr/>
            <p:nvPr/>
          </p:nvGrpSpPr>
          <p:grpSpPr>
            <a:xfrm flipH="1" rot="10800000">
              <a:off x="5948475" y="75857"/>
              <a:ext cx="1666128" cy="525828"/>
              <a:chOff x="3129075" y="4105532"/>
              <a:chExt cx="1666128" cy="525828"/>
            </a:xfrm>
          </p:grpSpPr>
          <p:sp>
            <p:nvSpPr>
              <p:cNvPr id="83" name="Google Shape;83;p11"/>
              <p:cNvSpPr/>
              <p:nvPr/>
            </p:nvSpPr>
            <p:spPr>
              <a:xfrm>
                <a:off x="4345206" y="4105543"/>
                <a:ext cx="449996" cy="525816"/>
              </a:xfrm>
              <a:custGeom>
                <a:rect b="b" l="l" r="r" t="t"/>
                <a:pathLst>
                  <a:path extrusionOk="0" h="16020" w="13710">
                    <a:moveTo>
                      <a:pt x="1" y="16019"/>
                    </a:moveTo>
                    <a:cubicBezTo>
                      <a:pt x="1" y="16019"/>
                      <a:pt x="517" y="943"/>
                      <a:pt x="11247" y="31"/>
                    </a:cubicBezTo>
                    <a:cubicBezTo>
                      <a:pt x="11247" y="1"/>
                      <a:pt x="13709" y="10426"/>
                      <a:pt x="1" y="160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1"/>
              <p:cNvSpPr/>
              <p:nvPr/>
            </p:nvSpPr>
            <p:spPr>
              <a:xfrm>
                <a:off x="3129075" y="4105532"/>
                <a:ext cx="304330" cy="364198"/>
              </a:xfrm>
              <a:custGeom>
                <a:rect b="b" l="l" r="r" t="t"/>
                <a:pathLst>
                  <a:path extrusionOk="0" h="11096" w="9272">
                    <a:moveTo>
                      <a:pt x="9150" y="11095"/>
                    </a:moveTo>
                    <a:cubicBezTo>
                      <a:pt x="9150" y="11095"/>
                      <a:pt x="1" y="6870"/>
                      <a:pt x="2189" y="1"/>
                    </a:cubicBezTo>
                    <a:cubicBezTo>
                      <a:pt x="2189" y="1"/>
                      <a:pt x="9271" y="1217"/>
                      <a:pt x="9150" y="1109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" name="Google Shape;85;p11"/>
            <p:cNvSpPr/>
            <p:nvPr/>
          </p:nvSpPr>
          <p:spPr>
            <a:xfrm flipH="1" rot="10800000">
              <a:off x="3343216" y="4523814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3"/>
          <p:cNvGrpSpPr/>
          <p:nvPr/>
        </p:nvGrpSpPr>
        <p:grpSpPr>
          <a:xfrm>
            <a:off x="5108316" y="76300"/>
            <a:ext cx="3819428" cy="1977540"/>
            <a:chOff x="5108316" y="76300"/>
            <a:chExt cx="3819428" cy="1977540"/>
          </a:xfrm>
        </p:grpSpPr>
        <p:sp>
          <p:nvSpPr>
            <p:cNvPr id="89" name="Google Shape;89;p13"/>
            <p:cNvSpPr/>
            <p:nvPr/>
          </p:nvSpPr>
          <p:spPr>
            <a:xfrm>
              <a:off x="8617441" y="1676709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13"/>
          <p:cNvSpPr/>
          <p:nvPr/>
        </p:nvSpPr>
        <p:spPr>
          <a:xfrm>
            <a:off x="-3" y="4674449"/>
            <a:ext cx="3304878" cy="469060"/>
          </a:xfrm>
          <a:custGeom>
            <a:rect b="b" l="l" r="r" t="t"/>
            <a:pathLst>
              <a:path extrusionOk="0" h="3825" w="26950">
                <a:moveTo>
                  <a:pt x="7181" y="0"/>
                </a:moveTo>
                <a:cubicBezTo>
                  <a:pt x="2039" y="0"/>
                  <a:pt x="0" y="3824"/>
                  <a:pt x="0" y="3824"/>
                </a:cubicBezTo>
                <a:lnTo>
                  <a:pt x="26949" y="3824"/>
                </a:lnTo>
                <a:cubicBezTo>
                  <a:pt x="25556" y="2076"/>
                  <a:pt x="24208" y="1682"/>
                  <a:pt x="22589" y="1682"/>
                </a:cubicBezTo>
                <a:cubicBezTo>
                  <a:pt x="21265" y="1682"/>
                  <a:pt x="19759" y="1945"/>
                  <a:pt x="17898" y="1945"/>
                </a:cubicBezTo>
                <a:cubicBezTo>
                  <a:pt x="16162" y="1945"/>
                  <a:pt x="14117" y="1716"/>
                  <a:pt x="11622" y="832"/>
                </a:cubicBezTo>
                <a:cubicBezTo>
                  <a:pt x="9938" y="238"/>
                  <a:pt x="8463" y="0"/>
                  <a:pt x="71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hasCustomPrompt="1" idx="2" type="title"/>
          </p:nvPr>
        </p:nvSpPr>
        <p:spPr>
          <a:xfrm>
            <a:off x="728975" y="1543482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hasCustomPrompt="1" idx="3" type="title"/>
          </p:nvPr>
        </p:nvSpPr>
        <p:spPr>
          <a:xfrm>
            <a:off x="728975" y="2976860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/>
          <p:nvPr>
            <p:ph hasCustomPrompt="1" idx="4" type="title"/>
          </p:nvPr>
        </p:nvSpPr>
        <p:spPr>
          <a:xfrm>
            <a:off x="3420750" y="1543482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/>
          <p:nvPr>
            <p:ph hasCustomPrompt="1" idx="5" type="title"/>
          </p:nvPr>
        </p:nvSpPr>
        <p:spPr>
          <a:xfrm>
            <a:off x="3420750" y="2976860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/>
          <p:nvPr>
            <p:ph hasCustomPrompt="1" idx="6" type="title"/>
          </p:nvPr>
        </p:nvSpPr>
        <p:spPr>
          <a:xfrm>
            <a:off x="6127525" y="1543482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/>
          <p:nvPr>
            <p:ph hasCustomPrompt="1" idx="7" type="title"/>
          </p:nvPr>
        </p:nvSpPr>
        <p:spPr>
          <a:xfrm>
            <a:off x="6127525" y="2976860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/>
          <p:nvPr>
            <p:ph idx="1" type="subTitle"/>
          </p:nvPr>
        </p:nvSpPr>
        <p:spPr>
          <a:xfrm>
            <a:off x="728975" y="2111533"/>
            <a:ext cx="2035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8" type="subTitle"/>
          </p:nvPr>
        </p:nvSpPr>
        <p:spPr>
          <a:xfrm>
            <a:off x="3420750" y="2111533"/>
            <a:ext cx="2035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9" type="subTitle"/>
          </p:nvPr>
        </p:nvSpPr>
        <p:spPr>
          <a:xfrm>
            <a:off x="6127525" y="2111533"/>
            <a:ext cx="2020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13" type="subTitle"/>
          </p:nvPr>
        </p:nvSpPr>
        <p:spPr>
          <a:xfrm>
            <a:off x="728975" y="3545008"/>
            <a:ext cx="2035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4" type="subTitle"/>
          </p:nvPr>
        </p:nvSpPr>
        <p:spPr>
          <a:xfrm>
            <a:off x="3420750" y="3545008"/>
            <a:ext cx="20172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15" type="subTitle"/>
          </p:nvPr>
        </p:nvSpPr>
        <p:spPr>
          <a:xfrm>
            <a:off x="6127525" y="3545008"/>
            <a:ext cx="2020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4"/>
          <p:cNvGrpSpPr/>
          <p:nvPr/>
        </p:nvGrpSpPr>
        <p:grpSpPr>
          <a:xfrm>
            <a:off x="-333101" y="-1598909"/>
            <a:ext cx="10758247" cy="7556559"/>
            <a:chOff x="-333101" y="-1598909"/>
            <a:chExt cx="10758247" cy="7556559"/>
          </a:xfrm>
        </p:grpSpPr>
        <p:grpSp>
          <p:nvGrpSpPr>
            <p:cNvPr id="107" name="Google Shape;107;p14"/>
            <p:cNvGrpSpPr/>
            <p:nvPr/>
          </p:nvGrpSpPr>
          <p:grpSpPr>
            <a:xfrm>
              <a:off x="6459372" y="-1598909"/>
              <a:ext cx="3965774" cy="2953144"/>
              <a:chOff x="5569572" y="-1589384"/>
              <a:chExt cx="3965774" cy="2953144"/>
            </a:xfrm>
          </p:grpSpPr>
          <p:sp>
            <p:nvSpPr>
              <p:cNvPr id="108" name="Google Shape;108;p14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4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 rot="10800000">
                <a:off x="6563216" y="-139355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14"/>
            <p:cNvGrpSpPr/>
            <p:nvPr/>
          </p:nvGrpSpPr>
          <p:grpSpPr>
            <a:xfrm>
              <a:off x="-333101" y="4491428"/>
              <a:ext cx="2393443" cy="1466222"/>
              <a:chOff x="542658" y="3725281"/>
              <a:chExt cx="2124672" cy="1370942"/>
            </a:xfrm>
          </p:grpSpPr>
          <p:sp>
            <p:nvSpPr>
              <p:cNvPr id="113" name="Google Shape;113;p14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4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5" name="Google Shape;115;p14"/>
          <p:cNvSpPr/>
          <p:nvPr>
            <p:ph idx="2" type="pic"/>
          </p:nvPr>
        </p:nvSpPr>
        <p:spPr>
          <a:xfrm>
            <a:off x="713225" y="1750950"/>
            <a:ext cx="2393400" cy="283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6" name="Google Shape;116;p14"/>
          <p:cNvSpPr/>
          <p:nvPr>
            <p:ph idx="3" type="pic"/>
          </p:nvPr>
        </p:nvSpPr>
        <p:spPr>
          <a:xfrm>
            <a:off x="3212275" y="1750850"/>
            <a:ext cx="2312700" cy="283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7" name="Google Shape;117;p14"/>
          <p:cNvSpPr/>
          <p:nvPr>
            <p:ph idx="4" type="pic"/>
          </p:nvPr>
        </p:nvSpPr>
        <p:spPr>
          <a:xfrm>
            <a:off x="5630700" y="2451600"/>
            <a:ext cx="2801100" cy="2134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8" name="Google Shape;118;p14"/>
          <p:cNvSpPr/>
          <p:nvPr>
            <p:ph idx="5" type="pic"/>
          </p:nvPr>
        </p:nvSpPr>
        <p:spPr>
          <a:xfrm>
            <a:off x="5630625" y="543429"/>
            <a:ext cx="2801100" cy="1801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119" name="Google Shape;119;p14"/>
          <p:cNvGrpSpPr/>
          <p:nvPr/>
        </p:nvGrpSpPr>
        <p:grpSpPr>
          <a:xfrm>
            <a:off x="8624929" y="3015043"/>
            <a:ext cx="473924" cy="1698424"/>
            <a:chOff x="8624929" y="3015043"/>
            <a:chExt cx="473924" cy="1698424"/>
          </a:xfrm>
        </p:grpSpPr>
        <p:sp>
          <p:nvSpPr>
            <p:cNvPr id="120" name="Google Shape;120;p14"/>
            <p:cNvSpPr/>
            <p:nvPr/>
          </p:nvSpPr>
          <p:spPr>
            <a:xfrm flipH="1" rot="10800000">
              <a:off x="8624929" y="30150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4"/>
            <p:cNvSpPr/>
            <p:nvPr/>
          </p:nvSpPr>
          <p:spPr>
            <a:xfrm flipH="1" rot="10800000">
              <a:off x="8624931" y="440615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33900" y="535000"/>
            <a:ext cx="2312700" cy="11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title"/>
          </p:nvPr>
        </p:nvSpPr>
        <p:spPr>
          <a:xfrm>
            <a:off x="715100" y="445025"/>
            <a:ext cx="2518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TWO_COLUMNS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720000" y="1152475"/>
            <a:ext cx="3793200" cy="11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 flipH="1" rot="10800000">
            <a:off x="-2731210" y="3860176"/>
            <a:ext cx="4600433" cy="2851953"/>
          </a:xfrm>
          <a:custGeom>
            <a:rect b="b" l="l" r="r" t="t"/>
            <a:pathLst>
              <a:path extrusionOk="0" h="79425" w="128119">
                <a:moveTo>
                  <a:pt x="12585" y="23041"/>
                </a:moveTo>
                <a:cubicBezTo>
                  <a:pt x="12159" y="26232"/>
                  <a:pt x="11430" y="29637"/>
                  <a:pt x="10396" y="30640"/>
                </a:cubicBezTo>
                <a:cubicBezTo>
                  <a:pt x="7782" y="33132"/>
                  <a:pt x="4408" y="35077"/>
                  <a:pt x="2858" y="38360"/>
                </a:cubicBezTo>
                <a:cubicBezTo>
                  <a:pt x="1" y="44287"/>
                  <a:pt x="4986" y="51461"/>
                  <a:pt x="11156" y="53740"/>
                </a:cubicBezTo>
                <a:cubicBezTo>
                  <a:pt x="17326" y="56020"/>
                  <a:pt x="24135" y="54926"/>
                  <a:pt x="30701" y="54500"/>
                </a:cubicBezTo>
                <a:cubicBezTo>
                  <a:pt x="37236" y="54075"/>
                  <a:pt x="44500" y="54561"/>
                  <a:pt x="49242" y="59090"/>
                </a:cubicBezTo>
                <a:cubicBezTo>
                  <a:pt x="53315" y="63011"/>
                  <a:pt x="54652" y="69120"/>
                  <a:pt x="58817" y="72950"/>
                </a:cubicBezTo>
                <a:cubicBezTo>
                  <a:pt x="65716" y="79425"/>
                  <a:pt x="75747" y="75473"/>
                  <a:pt x="82221" y="70427"/>
                </a:cubicBezTo>
                <a:cubicBezTo>
                  <a:pt x="88908" y="65139"/>
                  <a:pt x="94653" y="58026"/>
                  <a:pt x="102769" y="55564"/>
                </a:cubicBezTo>
                <a:cubicBezTo>
                  <a:pt x="107419" y="54166"/>
                  <a:pt x="112343" y="54409"/>
                  <a:pt x="117055" y="53345"/>
                </a:cubicBezTo>
                <a:cubicBezTo>
                  <a:pt x="121766" y="52281"/>
                  <a:pt x="126629" y="49181"/>
                  <a:pt x="127268" y="44439"/>
                </a:cubicBezTo>
                <a:cubicBezTo>
                  <a:pt x="128119" y="38664"/>
                  <a:pt x="122556" y="34014"/>
                  <a:pt x="117237" y="31612"/>
                </a:cubicBezTo>
                <a:cubicBezTo>
                  <a:pt x="103802" y="25594"/>
                  <a:pt x="87267" y="25229"/>
                  <a:pt x="76811" y="14804"/>
                </a:cubicBezTo>
                <a:cubicBezTo>
                  <a:pt x="74166" y="12129"/>
                  <a:pt x="72069" y="8968"/>
                  <a:pt x="69212" y="6536"/>
                </a:cubicBezTo>
                <a:cubicBezTo>
                  <a:pt x="61522" y="1"/>
                  <a:pt x="49911" y="457"/>
                  <a:pt x="40397" y="3892"/>
                </a:cubicBezTo>
                <a:cubicBezTo>
                  <a:pt x="30853" y="7296"/>
                  <a:pt x="22403" y="13223"/>
                  <a:pt x="12980" y="16901"/>
                </a:cubicBezTo>
                <a:cubicBezTo>
                  <a:pt x="13101" y="16870"/>
                  <a:pt x="12980" y="19849"/>
                  <a:pt x="12585" y="230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" name="Google Shape;129;p16"/>
          <p:cNvGrpSpPr/>
          <p:nvPr/>
        </p:nvGrpSpPr>
        <p:grpSpPr>
          <a:xfrm>
            <a:off x="8373694" y="3731516"/>
            <a:ext cx="524234" cy="1184303"/>
            <a:chOff x="8373694" y="3731516"/>
            <a:chExt cx="524234" cy="1184303"/>
          </a:xfrm>
        </p:grpSpPr>
        <p:sp>
          <p:nvSpPr>
            <p:cNvPr id="130" name="Google Shape;130;p16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>
            <a:off x="720000" y="1152475"/>
            <a:ext cx="3852000" cy="24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2" type="body"/>
          </p:nvPr>
        </p:nvSpPr>
        <p:spPr>
          <a:xfrm>
            <a:off x="4572000" y="2428825"/>
            <a:ext cx="3852000" cy="13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80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7"/>
          <p:cNvGrpSpPr/>
          <p:nvPr/>
        </p:nvGrpSpPr>
        <p:grpSpPr>
          <a:xfrm>
            <a:off x="6121084" y="-847005"/>
            <a:ext cx="5155248" cy="7503005"/>
            <a:chOff x="6121084" y="-847005"/>
            <a:chExt cx="5155248" cy="7503005"/>
          </a:xfrm>
        </p:grpSpPr>
        <p:sp>
          <p:nvSpPr>
            <p:cNvPr id="137" name="Google Shape;137;p17"/>
            <p:cNvSpPr/>
            <p:nvPr/>
          </p:nvSpPr>
          <p:spPr>
            <a:xfrm rot="10800000">
              <a:off x="6422447" y="3109056"/>
              <a:ext cx="2721561" cy="2034452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7"/>
            <p:cNvSpPr/>
            <p:nvPr/>
          </p:nvSpPr>
          <p:spPr>
            <a:xfrm rot="-2946537">
              <a:off x="7563009" y="3522042"/>
              <a:ext cx="3195363" cy="2328243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9" name="Google Shape;139;p17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140" name="Google Shape;140;p17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7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7"/>
            <p:cNvGrpSpPr/>
            <p:nvPr/>
          </p:nvGrpSpPr>
          <p:grpSpPr>
            <a:xfrm rot="10800000">
              <a:off x="7115456" y="-814125"/>
              <a:ext cx="2838987" cy="1831852"/>
              <a:chOff x="542658" y="3725281"/>
              <a:chExt cx="2124672" cy="1370942"/>
            </a:xfrm>
          </p:grpSpPr>
          <p:sp>
            <p:nvSpPr>
              <p:cNvPr id="143" name="Google Shape;143;p17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7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5" name="Google Shape;145;p17"/>
            <p:cNvSpPr/>
            <p:nvPr/>
          </p:nvSpPr>
          <p:spPr>
            <a:xfrm flipH="1">
              <a:off x="6563923" y="-679214"/>
              <a:ext cx="2779462" cy="1214214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7"/>
            <p:cNvSpPr/>
            <p:nvPr/>
          </p:nvSpPr>
          <p:spPr>
            <a:xfrm flipH="1">
              <a:off x="6566237" y="-847005"/>
              <a:ext cx="2779462" cy="1214214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7"/>
          <p:cNvGrpSpPr/>
          <p:nvPr/>
        </p:nvGrpSpPr>
        <p:grpSpPr>
          <a:xfrm>
            <a:off x="7334191" y="0"/>
            <a:ext cx="1173392" cy="4864991"/>
            <a:chOff x="7334191" y="0"/>
            <a:chExt cx="1173392" cy="4864991"/>
          </a:xfrm>
        </p:grpSpPr>
        <p:sp>
          <p:nvSpPr>
            <p:cNvPr id="148" name="Google Shape;148;p17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 rot="-5836887">
              <a:off x="7993285" y="4345582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1" name="Google Shape;151;p17"/>
          <p:cNvSpPr txBox="1"/>
          <p:nvPr>
            <p:ph idx="1" type="subTitle"/>
          </p:nvPr>
        </p:nvSpPr>
        <p:spPr>
          <a:xfrm>
            <a:off x="720000" y="1687775"/>
            <a:ext cx="2376600" cy="666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52" name="Google Shape;152;p17"/>
          <p:cNvSpPr txBox="1"/>
          <p:nvPr>
            <p:ph idx="2" type="subTitle"/>
          </p:nvPr>
        </p:nvSpPr>
        <p:spPr>
          <a:xfrm>
            <a:off x="720000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3" name="Google Shape;153;p17"/>
          <p:cNvSpPr txBox="1"/>
          <p:nvPr>
            <p:ph idx="3" type="subTitle"/>
          </p:nvPr>
        </p:nvSpPr>
        <p:spPr>
          <a:xfrm>
            <a:off x="3384000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4" name="Google Shape;154;p17"/>
          <p:cNvSpPr txBox="1"/>
          <p:nvPr>
            <p:ph idx="4" type="subTitle"/>
          </p:nvPr>
        </p:nvSpPr>
        <p:spPr>
          <a:xfrm>
            <a:off x="6043375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5" type="subTitle"/>
          </p:nvPr>
        </p:nvSpPr>
        <p:spPr>
          <a:xfrm>
            <a:off x="3384000" y="1687775"/>
            <a:ext cx="2376600" cy="666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56" name="Google Shape;156;p17"/>
          <p:cNvSpPr txBox="1"/>
          <p:nvPr>
            <p:ph idx="6" type="subTitle"/>
          </p:nvPr>
        </p:nvSpPr>
        <p:spPr>
          <a:xfrm>
            <a:off x="6043375" y="1687775"/>
            <a:ext cx="2376600" cy="666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9" name="Google Shape;159;p18"/>
          <p:cNvSpPr txBox="1"/>
          <p:nvPr>
            <p:ph idx="1" type="subTitle"/>
          </p:nvPr>
        </p:nvSpPr>
        <p:spPr>
          <a:xfrm>
            <a:off x="2258453" y="1580175"/>
            <a:ext cx="5340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0" name="Google Shape;160;p18"/>
          <p:cNvSpPr txBox="1"/>
          <p:nvPr>
            <p:ph idx="2" type="subTitle"/>
          </p:nvPr>
        </p:nvSpPr>
        <p:spPr>
          <a:xfrm>
            <a:off x="2258453" y="2799875"/>
            <a:ext cx="5340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1" name="Google Shape;161;p18"/>
          <p:cNvSpPr txBox="1"/>
          <p:nvPr>
            <p:ph idx="3" type="subTitle"/>
          </p:nvPr>
        </p:nvSpPr>
        <p:spPr>
          <a:xfrm>
            <a:off x="2258453" y="4019575"/>
            <a:ext cx="5340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2" name="Google Shape;162;p18"/>
          <p:cNvSpPr txBox="1"/>
          <p:nvPr>
            <p:ph idx="4" type="subTitle"/>
          </p:nvPr>
        </p:nvSpPr>
        <p:spPr>
          <a:xfrm>
            <a:off x="2258450" y="1135025"/>
            <a:ext cx="534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3" name="Google Shape;163;p18"/>
          <p:cNvSpPr txBox="1"/>
          <p:nvPr>
            <p:ph idx="5" type="subTitle"/>
          </p:nvPr>
        </p:nvSpPr>
        <p:spPr>
          <a:xfrm>
            <a:off x="2258450" y="2354724"/>
            <a:ext cx="534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4" name="Google Shape;164;p18"/>
          <p:cNvSpPr txBox="1"/>
          <p:nvPr>
            <p:ph idx="6" type="subTitle"/>
          </p:nvPr>
        </p:nvSpPr>
        <p:spPr>
          <a:xfrm>
            <a:off x="2258450" y="3574423"/>
            <a:ext cx="534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165" name="Google Shape;165;p18"/>
          <p:cNvGrpSpPr/>
          <p:nvPr/>
        </p:nvGrpSpPr>
        <p:grpSpPr>
          <a:xfrm>
            <a:off x="6121084" y="-847005"/>
            <a:ext cx="5155248" cy="7503005"/>
            <a:chOff x="6121084" y="-847005"/>
            <a:chExt cx="5155248" cy="7503005"/>
          </a:xfrm>
        </p:grpSpPr>
        <p:sp>
          <p:nvSpPr>
            <p:cNvPr id="166" name="Google Shape;166;p18"/>
            <p:cNvSpPr/>
            <p:nvPr/>
          </p:nvSpPr>
          <p:spPr>
            <a:xfrm rot="10800000">
              <a:off x="6422447" y="3109056"/>
              <a:ext cx="2721561" cy="2034452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 rot="-2946537">
              <a:off x="7563009" y="3522042"/>
              <a:ext cx="3195363" cy="2328243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8" name="Google Shape;168;p18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169" name="Google Shape;169;p18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8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1" name="Google Shape;171;p18"/>
            <p:cNvGrpSpPr/>
            <p:nvPr/>
          </p:nvGrpSpPr>
          <p:grpSpPr>
            <a:xfrm>
              <a:off x="6563923" y="-847005"/>
              <a:ext cx="3390520" cy="1864732"/>
              <a:chOff x="6563923" y="-847005"/>
              <a:chExt cx="3390520" cy="1864732"/>
            </a:xfrm>
          </p:grpSpPr>
          <p:grpSp>
            <p:nvGrpSpPr>
              <p:cNvPr id="172" name="Google Shape;172;p18"/>
              <p:cNvGrpSpPr/>
              <p:nvPr/>
            </p:nvGrpSpPr>
            <p:grpSpPr>
              <a:xfrm rot="10800000">
                <a:off x="7115456" y="-814125"/>
                <a:ext cx="2838987" cy="1831852"/>
                <a:chOff x="542658" y="3725281"/>
                <a:chExt cx="2124672" cy="1370942"/>
              </a:xfrm>
            </p:grpSpPr>
            <p:sp>
              <p:nvSpPr>
                <p:cNvPr id="173" name="Google Shape;173;p18"/>
                <p:cNvSpPr/>
                <p:nvPr/>
              </p:nvSpPr>
              <p:spPr>
                <a:xfrm>
                  <a:off x="713043" y="3725281"/>
                  <a:ext cx="1954288" cy="971150"/>
                </a:xfrm>
                <a:custGeom>
                  <a:rect b="b" l="l" r="r" t="t"/>
                  <a:pathLst>
                    <a:path extrusionOk="0" h="38846" w="67722">
                      <a:moveTo>
                        <a:pt x="53497" y="11763"/>
                      </a:moveTo>
                      <a:cubicBezTo>
                        <a:pt x="39819" y="0"/>
                        <a:pt x="24621" y="14043"/>
                        <a:pt x="10578" y="18238"/>
                      </a:cubicBezTo>
                      <a:cubicBezTo>
                        <a:pt x="7022" y="19241"/>
                        <a:pt x="3344" y="19149"/>
                        <a:pt x="0" y="17994"/>
                      </a:cubicBezTo>
                      <a:lnTo>
                        <a:pt x="0" y="37934"/>
                      </a:lnTo>
                      <a:cubicBezTo>
                        <a:pt x="0" y="38451"/>
                        <a:pt x="426" y="38846"/>
                        <a:pt x="912" y="38846"/>
                      </a:cubicBezTo>
                      <a:lnTo>
                        <a:pt x="67722" y="38846"/>
                      </a:lnTo>
                      <a:cubicBezTo>
                        <a:pt x="66992" y="38086"/>
                        <a:pt x="66293" y="37296"/>
                        <a:pt x="65655" y="36475"/>
                      </a:cubicBezTo>
                      <a:cubicBezTo>
                        <a:pt x="59576" y="28481"/>
                        <a:pt x="61096" y="18238"/>
                        <a:pt x="53497" y="1176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" name="Google Shape;174;p18"/>
                <p:cNvSpPr/>
                <p:nvPr/>
              </p:nvSpPr>
              <p:spPr>
                <a:xfrm flipH="1">
                  <a:off x="542658" y="3859606"/>
                  <a:ext cx="1697177" cy="1236617"/>
                </a:xfrm>
                <a:custGeom>
                  <a:rect b="b" l="l" r="r" t="t"/>
                  <a:pathLst>
                    <a:path extrusionOk="0" h="69698" w="95656">
                      <a:moveTo>
                        <a:pt x="95655" y="52646"/>
                      </a:moveTo>
                      <a:cubicBezTo>
                        <a:pt x="79910" y="54166"/>
                        <a:pt x="64378" y="40427"/>
                        <a:pt x="63892" y="24621"/>
                      </a:cubicBezTo>
                      <a:cubicBezTo>
                        <a:pt x="63679" y="18147"/>
                        <a:pt x="64834" y="9849"/>
                        <a:pt x="59089" y="6809"/>
                      </a:cubicBezTo>
                      <a:cubicBezTo>
                        <a:pt x="56384" y="5381"/>
                        <a:pt x="53010" y="5837"/>
                        <a:pt x="50123" y="6931"/>
                      </a:cubicBezTo>
                      <a:cubicBezTo>
                        <a:pt x="45837" y="8572"/>
                        <a:pt x="42068" y="11369"/>
                        <a:pt x="37934" y="13436"/>
                      </a:cubicBezTo>
                      <a:cubicBezTo>
                        <a:pt x="33800" y="15442"/>
                        <a:pt x="28846" y="16658"/>
                        <a:pt x="24621" y="14803"/>
                      </a:cubicBezTo>
                      <a:cubicBezTo>
                        <a:pt x="20608" y="13010"/>
                        <a:pt x="18207" y="8937"/>
                        <a:pt x="15198" y="5715"/>
                      </a:cubicBezTo>
                      <a:cubicBezTo>
                        <a:pt x="12219" y="2524"/>
                        <a:pt x="7234" y="1"/>
                        <a:pt x="3556" y="2402"/>
                      </a:cubicBezTo>
                      <a:cubicBezTo>
                        <a:pt x="699" y="4256"/>
                        <a:pt x="0" y="8329"/>
                        <a:pt x="1155" y="11551"/>
                      </a:cubicBezTo>
                      <a:cubicBezTo>
                        <a:pt x="2249" y="14803"/>
                        <a:pt x="4711" y="17326"/>
                        <a:pt x="7082" y="19758"/>
                      </a:cubicBezTo>
                      <a:cubicBezTo>
                        <a:pt x="12098" y="24925"/>
                        <a:pt x="17143" y="30062"/>
                        <a:pt x="22159" y="35229"/>
                      </a:cubicBezTo>
                      <a:cubicBezTo>
                        <a:pt x="24286" y="37448"/>
                        <a:pt x="26536" y="39880"/>
                        <a:pt x="26809" y="42919"/>
                      </a:cubicBezTo>
                      <a:cubicBezTo>
                        <a:pt x="27295" y="48573"/>
                        <a:pt x="20730" y="52859"/>
                        <a:pt x="20669" y="58573"/>
                      </a:cubicBezTo>
                      <a:cubicBezTo>
                        <a:pt x="20639" y="63528"/>
                        <a:pt x="25654" y="67114"/>
                        <a:pt x="30487" y="68391"/>
                      </a:cubicBezTo>
                      <a:cubicBezTo>
                        <a:pt x="35259" y="69698"/>
                        <a:pt x="40426" y="69667"/>
                        <a:pt x="45229" y="68239"/>
                      </a:cubicBezTo>
                      <a:cubicBezTo>
                        <a:pt x="53041" y="65959"/>
                        <a:pt x="59636" y="60306"/>
                        <a:pt x="67570" y="58452"/>
                      </a:cubicBezTo>
                      <a:cubicBezTo>
                        <a:pt x="74895" y="56689"/>
                        <a:pt x="82585" y="58421"/>
                        <a:pt x="89941" y="601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5" name="Google Shape;175;p18"/>
              <p:cNvSpPr/>
              <p:nvPr/>
            </p:nvSpPr>
            <p:spPr>
              <a:xfrm flipH="1">
                <a:off x="6563923" y="-679214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 flipH="1">
                <a:off x="6566237" y="-847005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7" name="Google Shape;177;p18"/>
          <p:cNvGrpSpPr/>
          <p:nvPr/>
        </p:nvGrpSpPr>
        <p:grpSpPr>
          <a:xfrm>
            <a:off x="7334191" y="0"/>
            <a:ext cx="1173392" cy="4864991"/>
            <a:chOff x="7334191" y="0"/>
            <a:chExt cx="1173392" cy="4864991"/>
          </a:xfrm>
        </p:grpSpPr>
        <p:sp>
          <p:nvSpPr>
            <p:cNvPr id="178" name="Google Shape;178;p18"/>
            <p:cNvSpPr/>
            <p:nvPr/>
          </p:nvSpPr>
          <p:spPr>
            <a:xfrm rot="-5836887">
              <a:off x="7993285" y="4345582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19"/>
          <p:cNvGrpSpPr/>
          <p:nvPr/>
        </p:nvGrpSpPr>
        <p:grpSpPr>
          <a:xfrm>
            <a:off x="5108316" y="76300"/>
            <a:ext cx="3819428" cy="1977540"/>
            <a:chOff x="5108316" y="76300"/>
            <a:chExt cx="3819428" cy="1977540"/>
          </a:xfrm>
        </p:grpSpPr>
        <p:sp>
          <p:nvSpPr>
            <p:cNvPr id="182" name="Google Shape;182;p19"/>
            <p:cNvSpPr/>
            <p:nvPr/>
          </p:nvSpPr>
          <p:spPr>
            <a:xfrm>
              <a:off x="8617441" y="1676709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19"/>
          <p:cNvSpPr/>
          <p:nvPr/>
        </p:nvSpPr>
        <p:spPr>
          <a:xfrm>
            <a:off x="-3" y="4674449"/>
            <a:ext cx="3304878" cy="469060"/>
          </a:xfrm>
          <a:custGeom>
            <a:rect b="b" l="l" r="r" t="t"/>
            <a:pathLst>
              <a:path extrusionOk="0" h="3825" w="26950">
                <a:moveTo>
                  <a:pt x="7181" y="0"/>
                </a:moveTo>
                <a:cubicBezTo>
                  <a:pt x="2039" y="0"/>
                  <a:pt x="0" y="3824"/>
                  <a:pt x="0" y="3824"/>
                </a:cubicBezTo>
                <a:lnTo>
                  <a:pt x="26949" y="3824"/>
                </a:lnTo>
                <a:cubicBezTo>
                  <a:pt x="25556" y="2076"/>
                  <a:pt x="24208" y="1682"/>
                  <a:pt x="22589" y="1682"/>
                </a:cubicBezTo>
                <a:cubicBezTo>
                  <a:pt x="21265" y="1682"/>
                  <a:pt x="19759" y="1945"/>
                  <a:pt x="17898" y="1945"/>
                </a:cubicBezTo>
                <a:cubicBezTo>
                  <a:pt x="16162" y="1945"/>
                  <a:pt x="14117" y="1716"/>
                  <a:pt x="11622" y="832"/>
                </a:cubicBezTo>
                <a:cubicBezTo>
                  <a:pt x="9938" y="238"/>
                  <a:pt x="8463" y="0"/>
                  <a:pt x="71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6" name="Google Shape;186;p19"/>
          <p:cNvSpPr txBox="1"/>
          <p:nvPr>
            <p:ph idx="1" type="subTitle"/>
          </p:nvPr>
        </p:nvSpPr>
        <p:spPr>
          <a:xfrm>
            <a:off x="903450" y="1306475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7" name="Google Shape;187;p19"/>
          <p:cNvSpPr txBox="1"/>
          <p:nvPr>
            <p:ph idx="2" type="subTitle"/>
          </p:nvPr>
        </p:nvSpPr>
        <p:spPr>
          <a:xfrm>
            <a:off x="903450" y="1832375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8" name="Google Shape;188;p19"/>
          <p:cNvSpPr txBox="1"/>
          <p:nvPr>
            <p:ph idx="3" type="subTitle"/>
          </p:nvPr>
        </p:nvSpPr>
        <p:spPr>
          <a:xfrm>
            <a:off x="4821450" y="1832375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9" name="Google Shape;189;p19"/>
          <p:cNvSpPr txBox="1"/>
          <p:nvPr>
            <p:ph idx="4" type="subTitle"/>
          </p:nvPr>
        </p:nvSpPr>
        <p:spPr>
          <a:xfrm>
            <a:off x="903450" y="3580700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19"/>
          <p:cNvSpPr txBox="1"/>
          <p:nvPr>
            <p:ph idx="5" type="subTitle"/>
          </p:nvPr>
        </p:nvSpPr>
        <p:spPr>
          <a:xfrm>
            <a:off x="4821450" y="3580700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19"/>
          <p:cNvSpPr txBox="1"/>
          <p:nvPr>
            <p:ph idx="6" type="subTitle"/>
          </p:nvPr>
        </p:nvSpPr>
        <p:spPr>
          <a:xfrm>
            <a:off x="903450" y="3054800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2" name="Google Shape;192;p19"/>
          <p:cNvSpPr txBox="1"/>
          <p:nvPr>
            <p:ph idx="7" type="subTitle"/>
          </p:nvPr>
        </p:nvSpPr>
        <p:spPr>
          <a:xfrm>
            <a:off x="4821450" y="1306475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3" name="Google Shape;193;p19"/>
          <p:cNvSpPr txBox="1"/>
          <p:nvPr>
            <p:ph idx="8" type="subTitle"/>
          </p:nvPr>
        </p:nvSpPr>
        <p:spPr>
          <a:xfrm>
            <a:off x="4821450" y="3054800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0"/>
          <p:cNvGrpSpPr/>
          <p:nvPr/>
        </p:nvGrpSpPr>
        <p:grpSpPr>
          <a:xfrm>
            <a:off x="-2959810" y="-1255282"/>
            <a:ext cx="13513513" cy="8034086"/>
            <a:chOff x="-2959810" y="-1255282"/>
            <a:chExt cx="13513513" cy="8034086"/>
          </a:xfrm>
        </p:grpSpPr>
        <p:sp>
          <p:nvSpPr>
            <p:cNvPr id="196" name="Google Shape;196;p20"/>
            <p:cNvSpPr/>
            <p:nvPr/>
          </p:nvSpPr>
          <p:spPr>
            <a:xfrm rot="10800000">
              <a:off x="6430242" y="-64713"/>
              <a:ext cx="4123462" cy="1307039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0"/>
            <p:cNvSpPr/>
            <p:nvPr/>
          </p:nvSpPr>
          <p:spPr>
            <a:xfrm rot="10800000">
              <a:off x="7082617" y="-1057846"/>
              <a:ext cx="2875659" cy="2095296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0"/>
            <p:cNvSpPr/>
            <p:nvPr/>
          </p:nvSpPr>
          <p:spPr>
            <a:xfrm rot="-2210320">
              <a:off x="7968904" y="-928079"/>
              <a:ext cx="1650738" cy="1679337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0"/>
            <p:cNvSpPr/>
            <p:nvPr/>
          </p:nvSpPr>
          <p:spPr>
            <a:xfrm flipH="1" rot="10800000">
              <a:off x="-2959810" y="3926851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 flipH="1" rot="2502769">
              <a:off x="-1009362" y="4161664"/>
              <a:ext cx="2267778" cy="1652375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" name="Google Shape;201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1" type="subTitle"/>
          </p:nvPr>
        </p:nvSpPr>
        <p:spPr>
          <a:xfrm>
            <a:off x="720000" y="1718613"/>
            <a:ext cx="23703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20"/>
          <p:cNvSpPr txBox="1"/>
          <p:nvPr>
            <p:ph idx="2" type="subTitle"/>
          </p:nvPr>
        </p:nvSpPr>
        <p:spPr>
          <a:xfrm>
            <a:off x="3342150" y="1718625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20"/>
          <p:cNvSpPr txBox="1"/>
          <p:nvPr>
            <p:ph idx="3" type="subTitle"/>
          </p:nvPr>
        </p:nvSpPr>
        <p:spPr>
          <a:xfrm>
            <a:off x="5959750" y="1718625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20"/>
          <p:cNvSpPr txBox="1"/>
          <p:nvPr>
            <p:ph idx="4" type="subTitle"/>
          </p:nvPr>
        </p:nvSpPr>
        <p:spPr>
          <a:xfrm>
            <a:off x="720000" y="3377500"/>
            <a:ext cx="23703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20"/>
          <p:cNvSpPr txBox="1"/>
          <p:nvPr>
            <p:ph idx="5" type="subTitle"/>
          </p:nvPr>
        </p:nvSpPr>
        <p:spPr>
          <a:xfrm>
            <a:off x="3342150" y="3377500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20"/>
          <p:cNvSpPr txBox="1"/>
          <p:nvPr>
            <p:ph idx="6" type="subTitle"/>
          </p:nvPr>
        </p:nvSpPr>
        <p:spPr>
          <a:xfrm>
            <a:off x="5959750" y="3377500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20"/>
          <p:cNvSpPr txBox="1"/>
          <p:nvPr>
            <p:ph idx="7" type="subTitle"/>
          </p:nvPr>
        </p:nvSpPr>
        <p:spPr>
          <a:xfrm>
            <a:off x="720000" y="1183775"/>
            <a:ext cx="23703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idx="8" type="subTitle"/>
          </p:nvPr>
        </p:nvSpPr>
        <p:spPr>
          <a:xfrm>
            <a:off x="3342150" y="1183775"/>
            <a:ext cx="23748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0" name="Google Shape;210;p20"/>
          <p:cNvSpPr txBox="1"/>
          <p:nvPr>
            <p:ph idx="9" type="subTitle"/>
          </p:nvPr>
        </p:nvSpPr>
        <p:spPr>
          <a:xfrm>
            <a:off x="5959750" y="1183775"/>
            <a:ext cx="23748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1" name="Google Shape;211;p20"/>
          <p:cNvSpPr txBox="1"/>
          <p:nvPr>
            <p:ph idx="13" type="subTitle"/>
          </p:nvPr>
        </p:nvSpPr>
        <p:spPr>
          <a:xfrm>
            <a:off x="720000" y="2838150"/>
            <a:ext cx="23703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2" name="Google Shape;212;p20"/>
          <p:cNvSpPr txBox="1"/>
          <p:nvPr>
            <p:ph idx="14" type="subTitle"/>
          </p:nvPr>
        </p:nvSpPr>
        <p:spPr>
          <a:xfrm>
            <a:off x="3342150" y="2838150"/>
            <a:ext cx="23700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3" name="Google Shape;213;p20"/>
          <p:cNvSpPr txBox="1"/>
          <p:nvPr>
            <p:ph idx="15" type="subTitle"/>
          </p:nvPr>
        </p:nvSpPr>
        <p:spPr>
          <a:xfrm>
            <a:off x="5959750" y="2838150"/>
            <a:ext cx="23700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214" name="Google Shape;214;p20"/>
          <p:cNvGrpSpPr/>
          <p:nvPr/>
        </p:nvGrpSpPr>
        <p:grpSpPr>
          <a:xfrm>
            <a:off x="8369016" y="3926841"/>
            <a:ext cx="473924" cy="1132353"/>
            <a:chOff x="8369016" y="3926841"/>
            <a:chExt cx="473924" cy="1132353"/>
          </a:xfrm>
        </p:grpSpPr>
        <p:sp>
          <p:nvSpPr>
            <p:cNvPr id="215" name="Google Shape;215;p20"/>
            <p:cNvSpPr/>
            <p:nvPr/>
          </p:nvSpPr>
          <p:spPr>
            <a:xfrm flipH="1" rot="10800000">
              <a:off x="8428894" y="3926841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0"/>
            <p:cNvSpPr/>
            <p:nvPr/>
          </p:nvSpPr>
          <p:spPr>
            <a:xfrm flipH="1" rot="10800000">
              <a:off x="8369016" y="4568334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21"/>
          <p:cNvGrpSpPr/>
          <p:nvPr/>
        </p:nvGrpSpPr>
        <p:grpSpPr>
          <a:xfrm>
            <a:off x="6121084" y="-847005"/>
            <a:ext cx="5155248" cy="7442333"/>
            <a:chOff x="6121084" y="-847005"/>
            <a:chExt cx="5155248" cy="7442333"/>
          </a:xfrm>
        </p:grpSpPr>
        <p:sp>
          <p:nvSpPr>
            <p:cNvPr id="219" name="Google Shape;219;p21"/>
            <p:cNvSpPr/>
            <p:nvPr/>
          </p:nvSpPr>
          <p:spPr>
            <a:xfrm rot="10800000">
              <a:off x="7328536" y="3640361"/>
              <a:ext cx="1816339" cy="1508714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1"/>
            <p:cNvSpPr/>
            <p:nvPr/>
          </p:nvSpPr>
          <p:spPr>
            <a:xfrm rot="-2946542">
              <a:off x="7997563" y="3727613"/>
              <a:ext cx="2801199" cy="2041042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1" name="Google Shape;221;p21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222" name="Google Shape;222;p21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1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4" name="Google Shape;224;p21"/>
            <p:cNvGrpSpPr/>
            <p:nvPr/>
          </p:nvGrpSpPr>
          <p:grpSpPr>
            <a:xfrm>
              <a:off x="6563923" y="-847005"/>
              <a:ext cx="3390520" cy="1864732"/>
              <a:chOff x="6563923" y="-847005"/>
              <a:chExt cx="3390520" cy="1864732"/>
            </a:xfrm>
          </p:grpSpPr>
          <p:grpSp>
            <p:nvGrpSpPr>
              <p:cNvPr id="225" name="Google Shape;225;p21"/>
              <p:cNvGrpSpPr/>
              <p:nvPr/>
            </p:nvGrpSpPr>
            <p:grpSpPr>
              <a:xfrm rot="10800000">
                <a:off x="7115456" y="-814125"/>
                <a:ext cx="2838987" cy="1831852"/>
                <a:chOff x="542658" y="3725281"/>
                <a:chExt cx="2124672" cy="1370942"/>
              </a:xfrm>
            </p:grpSpPr>
            <p:sp>
              <p:nvSpPr>
                <p:cNvPr id="226" name="Google Shape;226;p21"/>
                <p:cNvSpPr/>
                <p:nvPr/>
              </p:nvSpPr>
              <p:spPr>
                <a:xfrm>
                  <a:off x="713043" y="3725281"/>
                  <a:ext cx="1954288" cy="971150"/>
                </a:xfrm>
                <a:custGeom>
                  <a:rect b="b" l="l" r="r" t="t"/>
                  <a:pathLst>
                    <a:path extrusionOk="0" h="38846" w="67722">
                      <a:moveTo>
                        <a:pt x="53497" y="11763"/>
                      </a:moveTo>
                      <a:cubicBezTo>
                        <a:pt x="39819" y="0"/>
                        <a:pt x="24621" y="14043"/>
                        <a:pt x="10578" y="18238"/>
                      </a:cubicBezTo>
                      <a:cubicBezTo>
                        <a:pt x="7022" y="19241"/>
                        <a:pt x="3344" y="19149"/>
                        <a:pt x="0" y="17994"/>
                      </a:cubicBezTo>
                      <a:lnTo>
                        <a:pt x="0" y="37934"/>
                      </a:lnTo>
                      <a:cubicBezTo>
                        <a:pt x="0" y="38451"/>
                        <a:pt x="426" y="38846"/>
                        <a:pt x="912" y="38846"/>
                      </a:cubicBezTo>
                      <a:lnTo>
                        <a:pt x="67722" y="38846"/>
                      </a:lnTo>
                      <a:cubicBezTo>
                        <a:pt x="66992" y="38086"/>
                        <a:pt x="66293" y="37296"/>
                        <a:pt x="65655" y="36475"/>
                      </a:cubicBezTo>
                      <a:cubicBezTo>
                        <a:pt x="59576" y="28481"/>
                        <a:pt x="61096" y="18238"/>
                        <a:pt x="53497" y="1176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7" name="Google Shape;227;p21"/>
                <p:cNvSpPr/>
                <p:nvPr/>
              </p:nvSpPr>
              <p:spPr>
                <a:xfrm flipH="1">
                  <a:off x="542658" y="3859606"/>
                  <a:ext cx="1697177" cy="1236617"/>
                </a:xfrm>
                <a:custGeom>
                  <a:rect b="b" l="l" r="r" t="t"/>
                  <a:pathLst>
                    <a:path extrusionOk="0" h="69698" w="95656">
                      <a:moveTo>
                        <a:pt x="95655" y="52646"/>
                      </a:moveTo>
                      <a:cubicBezTo>
                        <a:pt x="79910" y="54166"/>
                        <a:pt x="64378" y="40427"/>
                        <a:pt x="63892" y="24621"/>
                      </a:cubicBezTo>
                      <a:cubicBezTo>
                        <a:pt x="63679" y="18147"/>
                        <a:pt x="64834" y="9849"/>
                        <a:pt x="59089" y="6809"/>
                      </a:cubicBezTo>
                      <a:cubicBezTo>
                        <a:pt x="56384" y="5381"/>
                        <a:pt x="53010" y="5837"/>
                        <a:pt x="50123" y="6931"/>
                      </a:cubicBezTo>
                      <a:cubicBezTo>
                        <a:pt x="45837" y="8572"/>
                        <a:pt x="42068" y="11369"/>
                        <a:pt x="37934" y="13436"/>
                      </a:cubicBezTo>
                      <a:cubicBezTo>
                        <a:pt x="33800" y="15442"/>
                        <a:pt x="28846" y="16658"/>
                        <a:pt x="24621" y="14803"/>
                      </a:cubicBezTo>
                      <a:cubicBezTo>
                        <a:pt x="20608" y="13010"/>
                        <a:pt x="18207" y="8937"/>
                        <a:pt x="15198" y="5715"/>
                      </a:cubicBezTo>
                      <a:cubicBezTo>
                        <a:pt x="12219" y="2524"/>
                        <a:pt x="7234" y="1"/>
                        <a:pt x="3556" y="2402"/>
                      </a:cubicBezTo>
                      <a:cubicBezTo>
                        <a:pt x="699" y="4256"/>
                        <a:pt x="0" y="8329"/>
                        <a:pt x="1155" y="11551"/>
                      </a:cubicBezTo>
                      <a:cubicBezTo>
                        <a:pt x="2249" y="14803"/>
                        <a:pt x="4711" y="17326"/>
                        <a:pt x="7082" y="19758"/>
                      </a:cubicBezTo>
                      <a:cubicBezTo>
                        <a:pt x="12098" y="24925"/>
                        <a:pt x="17143" y="30062"/>
                        <a:pt x="22159" y="35229"/>
                      </a:cubicBezTo>
                      <a:cubicBezTo>
                        <a:pt x="24286" y="37448"/>
                        <a:pt x="26536" y="39880"/>
                        <a:pt x="26809" y="42919"/>
                      </a:cubicBezTo>
                      <a:cubicBezTo>
                        <a:pt x="27295" y="48573"/>
                        <a:pt x="20730" y="52859"/>
                        <a:pt x="20669" y="58573"/>
                      </a:cubicBezTo>
                      <a:cubicBezTo>
                        <a:pt x="20639" y="63528"/>
                        <a:pt x="25654" y="67114"/>
                        <a:pt x="30487" y="68391"/>
                      </a:cubicBezTo>
                      <a:cubicBezTo>
                        <a:pt x="35259" y="69698"/>
                        <a:pt x="40426" y="69667"/>
                        <a:pt x="45229" y="68239"/>
                      </a:cubicBezTo>
                      <a:cubicBezTo>
                        <a:pt x="53041" y="65959"/>
                        <a:pt x="59636" y="60306"/>
                        <a:pt x="67570" y="58452"/>
                      </a:cubicBezTo>
                      <a:cubicBezTo>
                        <a:pt x="74895" y="56689"/>
                        <a:pt x="82585" y="58421"/>
                        <a:pt x="89941" y="601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28" name="Google Shape;228;p21"/>
              <p:cNvSpPr/>
              <p:nvPr/>
            </p:nvSpPr>
            <p:spPr>
              <a:xfrm flipH="1">
                <a:off x="6563923" y="-679214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21"/>
              <p:cNvSpPr/>
              <p:nvPr/>
            </p:nvSpPr>
            <p:spPr>
              <a:xfrm flipH="1">
                <a:off x="6566237" y="-847005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0" name="Google Shape;230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31" name="Google Shape;231;p21"/>
          <p:cNvGrpSpPr/>
          <p:nvPr/>
        </p:nvGrpSpPr>
        <p:grpSpPr>
          <a:xfrm>
            <a:off x="7334191" y="0"/>
            <a:ext cx="1810692" cy="5004629"/>
            <a:chOff x="7334191" y="0"/>
            <a:chExt cx="1810692" cy="5004629"/>
          </a:xfrm>
        </p:grpSpPr>
        <p:sp>
          <p:nvSpPr>
            <p:cNvPr id="232" name="Google Shape;232;p21"/>
            <p:cNvSpPr/>
            <p:nvPr/>
          </p:nvSpPr>
          <p:spPr>
            <a:xfrm rot="-5836887">
              <a:off x="8630585" y="4485219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1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ctrTitle"/>
          </p:nvPr>
        </p:nvSpPr>
        <p:spPr>
          <a:xfrm>
            <a:off x="734500" y="535000"/>
            <a:ext cx="43794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6" name="Google Shape;236;p22"/>
          <p:cNvSpPr txBox="1"/>
          <p:nvPr>
            <p:ph idx="1" type="subTitle"/>
          </p:nvPr>
        </p:nvSpPr>
        <p:spPr>
          <a:xfrm>
            <a:off x="734500" y="1700400"/>
            <a:ext cx="4379400" cy="11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7" name="Google Shape;237;p22"/>
          <p:cNvSpPr txBox="1"/>
          <p:nvPr/>
        </p:nvSpPr>
        <p:spPr>
          <a:xfrm>
            <a:off x="734500" y="3563450"/>
            <a:ext cx="4379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and includes </a:t>
            </a: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icons by </a:t>
            </a:r>
            <a:r>
              <a:rPr b="1"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infographics &amp; images by </a:t>
            </a:r>
            <a:r>
              <a:rPr b="1"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 u="sng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38" name="Google Shape;238;p22"/>
          <p:cNvGrpSpPr/>
          <p:nvPr/>
        </p:nvGrpSpPr>
        <p:grpSpPr>
          <a:xfrm>
            <a:off x="4486216" y="146225"/>
            <a:ext cx="4323240" cy="3129405"/>
            <a:chOff x="4486216" y="146225"/>
            <a:chExt cx="4323240" cy="3129405"/>
          </a:xfrm>
        </p:grpSpPr>
        <p:sp>
          <p:nvSpPr>
            <p:cNvPr id="239" name="Google Shape;239;p22"/>
            <p:cNvSpPr/>
            <p:nvPr/>
          </p:nvSpPr>
          <p:spPr>
            <a:xfrm>
              <a:off x="4486216" y="1462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2"/>
            <p:cNvSpPr/>
            <p:nvPr/>
          </p:nvSpPr>
          <p:spPr>
            <a:xfrm flipH="1">
              <a:off x="8505126" y="2911432"/>
              <a:ext cx="304330" cy="364198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3"/>
          <p:cNvGrpSpPr/>
          <p:nvPr/>
        </p:nvGrpSpPr>
        <p:grpSpPr>
          <a:xfrm>
            <a:off x="3730945" y="-1589384"/>
            <a:ext cx="6336975" cy="7499249"/>
            <a:chOff x="3730945" y="-1589384"/>
            <a:chExt cx="6336975" cy="7499249"/>
          </a:xfrm>
        </p:grpSpPr>
        <p:grpSp>
          <p:nvGrpSpPr>
            <p:cNvPr id="243" name="Google Shape;243;p23"/>
            <p:cNvGrpSpPr/>
            <p:nvPr/>
          </p:nvGrpSpPr>
          <p:grpSpPr>
            <a:xfrm>
              <a:off x="5569572" y="-1589384"/>
              <a:ext cx="4498347" cy="2953144"/>
              <a:chOff x="5569572" y="-1589384"/>
              <a:chExt cx="4498347" cy="2953144"/>
            </a:xfrm>
          </p:grpSpPr>
          <p:sp>
            <p:nvSpPr>
              <p:cNvPr id="244" name="Google Shape;244;p23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23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23"/>
              <p:cNvSpPr/>
              <p:nvPr/>
            </p:nvSpPr>
            <p:spPr>
              <a:xfrm rot="10800000">
                <a:off x="7556866" y="-145070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23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8" name="Google Shape;248;p23"/>
            <p:cNvGrpSpPr/>
            <p:nvPr/>
          </p:nvGrpSpPr>
          <p:grpSpPr>
            <a:xfrm flipH="1">
              <a:off x="3730945" y="3384381"/>
              <a:ext cx="5857767" cy="2525485"/>
              <a:chOff x="606600" y="3340575"/>
              <a:chExt cx="4383900" cy="1890050"/>
            </a:xfrm>
          </p:grpSpPr>
          <p:sp>
            <p:nvSpPr>
              <p:cNvPr id="249" name="Google Shape;249;p23"/>
              <p:cNvSpPr/>
              <p:nvPr/>
            </p:nvSpPr>
            <p:spPr>
              <a:xfrm>
                <a:off x="713050" y="3340575"/>
                <a:ext cx="4277450" cy="1355850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23"/>
              <p:cNvSpPr/>
              <p:nvPr/>
            </p:nvSpPr>
            <p:spPr>
              <a:xfrm>
                <a:off x="713050" y="3725275"/>
                <a:ext cx="1693050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3"/>
              <p:cNvSpPr/>
              <p:nvPr/>
            </p:nvSpPr>
            <p:spPr>
              <a:xfrm>
                <a:off x="998775" y="3488175"/>
                <a:ext cx="2391400" cy="1742450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23"/>
              <p:cNvSpPr/>
              <p:nvPr/>
            </p:nvSpPr>
            <p:spPr>
              <a:xfrm>
                <a:off x="2140125" y="3733625"/>
                <a:ext cx="1879250" cy="1418750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23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23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5" name="Google Shape;255;p23"/>
          <p:cNvGrpSpPr/>
          <p:nvPr/>
        </p:nvGrpSpPr>
        <p:grpSpPr>
          <a:xfrm>
            <a:off x="3730955" y="146225"/>
            <a:ext cx="5078502" cy="4862686"/>
            <a:chOff x="3730955" y="146225"/>
            <a:chExt cx="5078502" cy="4862686"/>
          </a:xfrm>
        </p:grpSpPr>
        <p:sp>
          <p:nvSpPr>
            <p:cNvPr id="256" name="Google Shape;256;p23"/>
            <p:cNvSpPr/>
            <p:nvPr/>
          </p:nvSpPr>
          <p:spPr>
            <a:xfrm>
              <a:off x="4486216" y="1462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7606916" y="346434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 flipH="1">
              <a:off x="8505126" y="2911432"/>
              <a:ext cx="304330" cy="364198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rgbClr val="FFB5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3"/>
            <p:cNvSpPr/>
            <p:nvPr/>
          </p:nvSpPr>
          <p:spPr>
            <a:xfrm flipH="1" rot="-4341185">
              <a:off x="3798448" y="4626609"/>
              <a:ext cx="304326" cy="364193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rgbClr val="FFB5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24"/>
          <p:cNvGrpSpPr/>
          <p:nvPr/>
        </p:nvGrpSpPr>
        <p:grpSpPr>
          <a:xfrm>
            <a:off x="-333101" y="-1598909"/>
            <a:ext cx="10758247" cy="7556559"/>
            <a:chOff x="-333101" y="-1598909"/>
            <a:chExt cx="10758247" cy="7556559"/>
          </a:xfrm>
        </p:grpSpPr>
        <p:grpSp>
          <p:nvGrpSpPr>
            <p:cNvPr id="262" name="Google Shape;262;p24"/>
            <p:cNvGrpSpPr/>
            <p:nvPr/>
          </p:nvGrpSpPr>
          <p:grpSpPr>
            <a:xfrm>
              <a:off x="6459372" y="-1598909"/>
              <a:ext cx="3965774" cy="2953144"/>
              <a:chOff x="5569572" y="-1589384"/>
              <a:chExt cx="3965774" cy="2953144"/>
            </a:xfrm>
          </p:grpSpPr>
          <p:sp>
            <p:nvSpPr>
              <p:cNvPr id="263" name="Google Shape;263;p24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4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4"/>
              <p:cNvSpPr/>
              <p:nvPr/>
            </p:nvSpPr>
            <p:spPr>
              <a:xfrm rot="10800000">
                <a:off x="6563216" y="-139355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4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7" name="Google Shape;267;p24"/>
            <p:cNvGrpSpPr/>
            <p:nvPr/>
          </p:nvGrpSpPr>
          <p:grpSpPr>
            <a:xfrm>
              <a:off x="-333101" y="4491428"/>
              <a:ext cx="2393443" cy="1466222"/>
              <a:chOff x="542658" y="3725281"/>
              <a:chExt cx="2124672" cy="1370942"/>
            </a:xfrm>
          </p:grpSpPr>
          <p:sp>
            <p:nvSpPr>
              <p:cNvPr id="268" name="Google Shape;268;p24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4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0" name="Google Shape;270;p24"/>
          <p:cNvGrpSpPr/>
          <p:nvPr/>
        </p:nvGrpSpPr>
        <p:grpSpPr>
          <a:xfrm>
            <a:off x="8624929" y="3015043"/>
            <a:ext cx="473924" cy="1698424"/>
            <a:chOff x="8624929" y="3015043"/>
            <a:chExt cx="473924" cy="1698424"/>
          </a:xfrm>
        </p:grpSpPr>
        <p:sp>
          <p:nvSpPr>
            <p:cNvPr id="271" name="Google Shape;271;p24"/>
            <p:cNvSpPr/>
            <p:nvPr/>
          </p:nvSpPr>
          <p:spPr>
            <a:xfrm flipH="1" rot="10800000">
              <a:off x="8624929" y="30150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 flipH="1" rot="10800000">
              <a:off x="8624931" y="440615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b="1"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○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■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○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■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○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■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/>
          <p:nvPr>
            <p:ph type="title"/>
          </p:nvPr>
        </p:nvSpPr>
        <p:spPr>
          <a:xfrm>
            <a:off x="475325" y="699475"/>
            <a:ext cx="68985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</a:t>
            </a:r>
            <a:r>
              <a:rPr lang="en"/>
              <a:t>emreprise</a:t>
            </a:r>
            <a:endParaRPr/>
          </a:p>
        </p:txBody>
      </p:sp>
      <p:sp>
        <p:nvSpPr>
          <p:cNvPr id="278" name="Google Shape;278;p25"/>
          <p:cNvSpPr txBox="1"/>
          <p:nvPr>
            <p:ph idx="1" type="subTitle"/>
          </p:nvPr>
        </p:nvSpPr>
        <p:spPr>
          <a:xfrm>
            <a:off x="531900" y="2134363"/>
            <a:ext cx="4429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where music and memories meet</a:t>
            </a:r>
            <a:endParaRPr sz="2000"/>
          </a:p>
        </p:txBody>
      </p:sp>
      <p:grpSp>
        <p:nvGrpSpPr>
          <p:cNvPr id="279" name="Google Shape;279;p25"/>
          <p:cNvGrpSpPr/>
          <p:nvPr/>
        </p:nvGrpSpPr>
        <p:grpSpPr>
          <a:xfrm flipH="1" rot="-8845532">
            <a:off x="2486745" y="347995"/>
            <a:ext cx="7768935" cy="8326520"/>
            <a:chOff x="3054125" y="-2629543"/>
            <a:chExt cx="7768866" cy="8326445"/>
          </a:xfrm>
        </p:grpSpPr>
        <p:sp>
          <p:nvSpPr>
            <p:cNvPr id="280" name="Google Shape;280;p25"/>
            <p:cNvSpPr/>
            <p:nvPr/>
          </p:nvSpPr>
          <p:spPr>
            <a:xfrm rot="-745394">
              <a:off x="5703976" y="-56517"/>
              <a:ext cx="4600534" cy="5320854"/>
            </a:xfrm>
            <a:custGeom>
              <a:rect b="b" l="l" r="r" t="t"/>
              <a:pathLst>
                <a:path extrusionOk="0" h="148179" w="128119">
                  <a:moveTo>
                    <a:pt x="213" y="0"/>
                  </a:moveTo>
                  <a:cubicBezTo>
                    <a:pt x="0" y="6930"/>
                    <a:pt x="2371" y="14195"/>
                    <a:pt x="6687" y="19636"/>
                  </a:cubicBezTo>
                  <a:cubicBezTo>
                    <a:pt x="9362" y="22675"/>
                    <a:pt x="12007" y="25715"/>
                    <a:pt x="15441" y="27599"/>
                  </a:cubicBezTo>
                  <a:cubicBezTo>
                    <a:pt x="23405" y="31794"/>
                    <a:pt x="31399" y="35198"/>
                    <a:pt x="40123" y="37873"/>
                  </a:cubicBezTo>
                  <a:cubicBezTo>
                    <a:pt x="50761" y="41277"/>
                    <a:pt x="56080" y="52311"/>
                    <a:pt x="52676" y="62554"/>
                  </a:cubicBezTo>
                  <a:cubicBezTo>
                    <a:pt x="48481" y="75472"/>
                    <a:pt x="38238" y="89546"/>
                    <a:pt x="45837" y="103224"/>
                  </a:cubicBezTo>
                  <a:cubicBezTo>
                    <a:pt x="49637" y="109667"/>
                    <a:pt x="56476" y="114227"/>
                    <a:pt x="63679" y="114987"/>
                  </a:cubicBezTo>
                  <a:cubicBezTo>
                    <a:pt x="64297" y="115018"/>
                    <a:pt x="64929" y="115033"/>
                    <a:pt x="65573" y="115033"/>
                  </a:cubicBezTo>
                  <a:cubicBezTo>
                    <a:pt x="72755" y="115033"/>
                    <a:pt x="81494" y="113231"/>
                    <a:pt x="89178" y="113231"/>
                  </a:cubicBezTo>
                  <a:cubicBezTo>
                    <a:pt x="97370" y="113231"/>
                    <a:pt x="104363" y="115278"/>
                    <a:pt x="106993" y="123741"/>
                  </a:cubicBezTo>
                  <a:cubicBezTo>
                    <a:pt x="109364" y="131066"/>
                    <a:pt x="110945" y="140337"/>
                    <a:pt x="114015" y="148179"/>
                  </a:cubicBezTo>
                  <a:lnTo>
                    <a:pt x="127206" y="148179"/>
                  </a:lnTo>
                  <a:cubicBezTo>
                    <a:pt x="127723" y="148179"/>
                    <a:pt x="128118" y="147753"/>
                    <a:pt x="128118" y="147267"/>
                  </a:cubicBezTo>
                  <a:lnTo>
                    <a:pt x="128118" y="70700"/>
                  </a:lnTo>
                  <a:cubicBezTo>
                    <a:pt x="109546" y="72646"/>
                    <a:pt x="106446" y="79333"/>
                    <a:pt x="94835" y="81521"/>
                  </a:cubicBezTo>
                  <a:cubicBezTo>
                    <a:pt x="93899" y="81673"/>
                    <a:pt x="92976" y="81746"/>
                    <a:pt x="92068" y="81746"/>
                  </a:cubicBezTo>
                  <a:cubicBezTo>
                    <a:pt x="81553" y="81746"/>
                    <a:pt x="73072" y="71981"/>
                    <a:pt x="71673" y="62524"/>
                  </a:cubicBezTo>
                  <a:cubicBezTo>
                    <a:pt x="69758" y="48481"/>
                    <a:pt x="80032" y="27964"/>
                    <a:pt x="62160" y="22250"/>
                  </a:cubicBezTo>
                  <a:cubicBezTo>
                    <a:pt x="56080" y="20730"/>
                    <a:pt x="50001" y="20365"/>
                    <a:pt x="44317" y="18086"/>
                  </a:cubicBezTo>
                  <a:cubicBezTo>
                    <a:pt x="39758" y="16171"/>
                    <a:pt x="42646" y="12462"/>
                    <a:pt x="38846" y="9423"/>
                  </a:cubicBezTo>
                  <a:cubicBezTo>
                    <a:pt x="35563" y="6870"/>
                    <a:pt x="36658" y="3192"/>
                    <a:pt x="370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5"/>
            <p:cNvSpPr/>
            <p:nvPr/>
          </p:nvSpPr>
          <p:spPr>
            <a:xfrm rot="-61036">
              <a:off x="6529497" y="6371"/>
              <a:ext cx="3395547" cy="2997146"/>
            </a:xfrm>
            <a:custGeom>
              <a:rect b="b" l="l" r="r" t="t"/>
              <a:pathLst>
                <a:path extrusionOk="0" h="83467" w="94562">
                  <a:moveTo>
                    <a:pt x="93650" y="0"/>
                  </a:moveTo>
                  <a:lnTo>
                    <a:pt x="457" y="0"/>
                  </a:lnTo>
                  <a:cubicBezTo>
                    <a:pt x="1" y="3222"/>
                    <a:pt x="1034" y="6444"/>
                    <a:pt x="4287" y="8997"/>
                  </a:cubicBezTo>
                  <a:cubicBezTo>
                    <a:pt x="8086" y="12037"/>
                    <a:pt x="6202" y="16201"/>
                    <a:pt x="10761" y="18116"/>
                  </a:cubicBezTo>
                  <a:cubicBezTo>
                    <a:pt x="16445" y="20396"/>
                    <a:pt x="22524" y="20760"/>
                    <a:pt x="28603" y="22280"/>
                  </a:cubicBezTo>
                  <a:cubicBezTo>
                    <a:pt x="46476" y="27994"/>
                    <a:pt x="36202" y="48511"/>
                    <a:pt x="38117" y="62554"/>
                  </a:cubicBezTo>
                  <a:cubicBezTo>
                    <a:pt x="39637" y="72828"/>
                    <a:pt x="49515" y="83466"/>
                    <a:pt x="61279" y="81551"/>
                  </a:cubicBezTo>
                  <a:cubicBezTo>
                    <a:pt x="72890" y="79363"/>
                    <a:pt x="75717" y="72706"/>
                    <a:pt x="94562" y="70731"/>
                  </a:cubicBezTo>
                  <a:lnTo>
                    <a:pt x="94562" y="912"/>
                  </a:lnTo>
                  <a:cubicBezTo>
                    <a:pt x="94562" y="365"/>
                    <a:pt x="94197" y="0"/>
                    <a:pt x="93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5"/>
            <p:cNvSpPr/>
            <p:nvPr/>
          </p:nvSpPr>
          <p:spPr>
            <a:xfrm rot="1344488">
              <a:off x="3424011" y="-1860397"/>
              <a:ext cx="4600267" cy="2851850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6863759" y="-246430"/>
              <a:ext cx="3589745" cy="3651936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5"/>
            <p:cNvSpPr/>
            <p:nvPr/>
          </p:nvSpPr>
          <p:spPr>
            <a:xfrm>
              <a:off x="7618100" y="1935988"/>
              <a:ext cx="3059338" cy="1336478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6780764" y="1882357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25"/>
          <p:cNvGrpSpPr/>
          <p:nvPr/>
        </p:nvGrpSpPr>
        <p:grpSpPr>
          <a:xfrm>
            <a:off x="-352144" y="-2316949"/>
            <a:ext cx="5130142" cy="3659269"/>
            <a:chOff x="-352144" y="-2316949"/>
            <a:chExt cx="5130142" cy="3659269"/>
          </a:xfrm>
        </p:grpSpPr>
        <p:grpSp>
          <p:nvGrpSpPr>
            <p:cNvPr id="287" name="Google Shape;287;p25"/>
            <p:cNvGrpSpPr/>
            <p:nvPr/>
          </p:nvGrpSpPr>
          <p:grpSpPr>
            <a:xfrm flipH="1" rot="10800000">
              <a:off x="-352144" y="-718500"/>
              <a:ext cx="2827962" cy="1875927"/>
              <a:chOff x="542658" y="3692296"/>
              <a:chExt cx="2116421" cy="1403927"/>
            </a:xfrm>
          </p:grpSpPr>
          <p:sp>
            <p:nvSpPr>
              <p:cNvPr id="288" name="Google Shape;288;p25"/>
              <p:cNvSpPr/>
              <p:nvPr/>
            </p:nvSpPr>
            <p:spPr>
              <a:xfrm>
                <a:off x="704792" y="3692296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25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0" name="Google Shape;290;p25"/>
            <p:cNvSpPr/>
            <p:nvPr/>
          </p:nvSpPr>
          <p:spPr>
            <a:xfrm flipH="1" rot="-10244314">
              <a:off x="383446" y="956002"/>
              <a:ext cx="304334" cy="364203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5"/>
            <p:cNvSpPr/>
            <p:nvPr/>
          </p:nvSpPr>
          <p:spPr>
            <a:xfrm flipH="1">
              <a:off x="177565" y="-2316949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92" name="Google Shape;29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9975" y="1061800"/>
            <a:ext cx="890001" cy="89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7800" y="2611796"/>
            <a:ext cx="2484952" cy="3596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5355" y="2611796"/>
            <a:ext cx="1806246" cy="3596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6602" y="2168175"/>
            <a:ext cx="2374902" cy="3880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ternship Recruitment Agency by Slidesgo">
  <a:themeElements>
    <a:clrScheme name="Simple Light">
      <a:dk1>
        <a:srgbClr val="1C2E50"/>
      </a:dk1>
      <a:lt1>
        <a:srgbClr val="FFFFFF"/>
      </a:lt1>
      <a:dk2>
        <a:srgbClr val="FFD966"/>
      </a:dk2>
      <a:lt2>
        <a:srgbClr val="A2CEC6"/>
      </a:lt2>
      <a:accent1>
        <a:srgbClr val="FCE08C"/>
      </a:accent1>
      <a:accent2>
        <a:srgbClr val="FFF3CE"/>
      </a:accent2>
      <a:accent3>
        <a:srgbClr val="44AA99"/>
      </a:accent3>
      <a:accent4>
        <a:srgbClr val="9ECAEC"/>
      </a:accent4>
      <a:accent5>
        <a:srgbClr val="FFFFFF"/>
      </a:accent5>
      <a:accent6>
        <a:srgbClr val="FFFFFF"/>
      </a:accent6>
      <a:hlink>
        <a:srgbClr val="1C2E5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